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9" d="100"/>
          <a:sy n="69" d="100"/>
        </p:scale>
        <p:origin x="492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7FA4E-A020-4EDF-8160-2F098C0FCB20}" type="datetimeFigureOut">
              <a:rPr lang="en-IN" smtClean="0"/>
              <a:t>17-09-2023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FB46-FB39-477A-B300-246927998437}" type="slidenum">
              <a:rPr lang="en-IN" smtClean="0"/>
              <a:t>‹#›</a:t>
            </a:fld>
            <a:endParaRPr lang="en-IN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09825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7FA4E-A020-4EDF-8160-2F098C0FCB20}" type="datetimeFigureOut">
              <a:rPr lang="en-IN" smtClean="0"/>
              <a:t>17-09-2023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FB46-FB39-477A-B300-2469279984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4313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7FA4E-A020-4EDF-8160-2F098C0FCB20}" type="datetimeFigureOut">
              <a:rPr lang="en-IN" smtClean="0"/>
              <a:t>17-09-2023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FB46-FB39-477A-B300-2469279984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23588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7FA4E-A020-4EDF-8160-2F098C0FCB20}" type="datetimeFigureOut">
              <a:rPr lang="en-IN" smtClean="0"/>
              <a:t>17-09-2023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FB46-FB39-477A-B300-246927998437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700223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7FA4E-A020-4EDF-8160-2F098C0FCB20}" type="datetimeFigureOut">
              <a:rPr lang="en-IN" smtClean="0"/>
              <a:t>17-09-2023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FB46-FB39-477A-B300-2469279984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0487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7FA4E-A020-4EDF-8160-2F098C0FCB20}" type="datetimeFigureOut">
              <a:rPr lang="en-IN" smtClean="0"/>
              <a:t>17-09-2023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FB46-FB39-477A-B300-246927998437}" type="slidenum">
              <a:rPr lang="en-IN" smtClean="0"/>
              <a:t>‹#›</a:t>
            </a:fld>
            <a:endParaRPr lang="en-IN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225730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7FA4E-A020-4EDF-8160-2F098C0FCB20}" type="datetimeFigureOut">
              <a:rPr lang="en-IN" smtClean="0"/>
              <a:t>17-09-2023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FB46-FB39-477A-B300-2469279984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99864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7FA4E-A020-4EDF-8160-2F098C0FCB20}" type="datetimeFigureOut">
              <a:rPr lang="en-IN" smtClean="0"/>
              <a:t>17-09-2023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FB46-FB39-477A-B300-2469279984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37779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7FA4E-A020-4EDF-8160-2F098C0FCB20}" type="datetimeFigureOut">
              <a:rPr lang="en-IN" smtClean="0"/>
              <a:t>17-09-2023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FB46-FB39-477A-B300-2469279984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70736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7FA4E-A020-4EDF-8160-2F098C0FCB20}" type="datetimeFigureOut">
              <a:rPr lang="en-IN" smtClean="0"/>
              <a:t>17-09-2023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FB46-FB39-477A-B300-2469279984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63810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7FA4E-A020-4EDF-8160-2F098C0FCB20}" type="datetimeFigureOut">
              <a:rPr lang="en-IN" smtClean="0"/>
              <a:t>17-09-2023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FB46-FB39-477A-B300-2469279984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47862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7FA4E-A020-4EDF-8160-2F098C0FCB20}" type="datetimeFigureOut">
              <a:rPr lang="en-IN" smtClean="0"/>
              <a:t>17-09-2023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FB46-FB39-477A-B300-2469279984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0466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7FA4E-A020-4EDF-8160-2F098C0FCB20}" type="datetimeFigureOut">
              <a:rPr lang="en-IN" smtClean="0"/>
              <a:t>17-09-2023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FB46-FB39-477A-B300-2469279984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24170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7FA4E-A020-4EDF-8160-2F098C0FCB20}" type="datetimeFigureOut">
              <a:rPr lang="en-IN" smtClean="0"/>
              <a:t>17-09-2023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FB46-FB39-477A-B300-2469279984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560937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7FA4E-A020-4EDF-8160-2F098C0FCB20}" type="datetimeFigureOut">
              <a:rPr lang="en-IN" smtClean="0"/>
              <a:t>17-09-2023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FB46-FB39-477A-B300-2469279984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86309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7FA4E-A020-4EDF-8160-2F098C0FCB20}" type="datetimeFigureOut">
              <a:rPr lang="en-IN" smtClean="0"/>
              <a:t>17-09-2023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FB46-FB39-477A-B300-2469279984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78046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7FA4E-A020-4EDF-8160-2F098C0FCB20}" type="datetimeFigureOut">
              <a:rPr lang="en-IN" smtClean="0"/>
              <a:t>17-09-2023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FB46-FB39-477A-B300-2469279984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973797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7787FA4E-A020-4EDF-8160-2F098C0FCB20}" type="datetimeFigureOut">
              <a:rPr lang="en-IN" smtClean="0"/>
              <a:t>17-09-2023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94FCFB46-FB39-477A-B300-2469279984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586033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pngimg.com/download/66685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29C920-2534-44BC-BA70-51D6F755A0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0866" y="193963"/>
            <a:ext cx="9771352" cy="1366982"/>
          </a:xfrm>
        </p:spPr>
        <p:txBody>
          <a:bodyPr>
            <a:normAutofit/>
          </a:bodyPr>
          <a:lstStyle/>
          <a:p>
            <a:pPr algn="ctr"/>
            <a:r>
              <a:rPr lang="en-US" sz="8000" u="sng" dirty="0">
                <a:latin typeface="Algerian" panose="04020705040A02060702" pitchFamily="82" charset="0"/>
              </a:rPr>
              <a:t>AUTOMATION &amp; IOT</a:t>
            </a:r>
            <a:endParaRPr lang="en-IN" sz="8000" u="sng" dirty="0">
              <a:latin typeface="Algerian" panose="04020705040A02060702" pitchFamily="8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581ED7-2F97-4B82-86DC-F4ACDF353E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59564" y="1487054"/>
            <a:ext cx="6400800" cy="665018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TOUCH ME NOT ( BUZZER GAME)</a:t>
            </a: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6C25BF-F534-417C-81C3-BF6D089A015D}"/>
              </a:ext>
            </a:extLst>
          </p:cNvPr>
          <p:cNvSpPr txBox="1"/>
          <p:nvPr/>
        </p:nvSpPr>
        <p:spPr>
          <a:xfrm>
            <a:off x="157018" y="2979984"/>
            <a:ext cx="640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20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MCA-A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 Vinay Kumar Reddy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2347126</a:t>
            </a:r>
          </a:p>
        </p:txBody>
      </p:sp>
    </p:spTree>
    <p:extLst>
      <p:ext uri="{BB962C8B-B14F-4D97-AF65-F5344CB8AC3E}">
        <p14:creationId xmlns:p14="http://schemas.microsoft.com/office/powerpoint/2010/main" val="25448494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9C2BD-017F-4401-9D48-21AABA059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5492" y="-130850"/>
            <a:ext cx="8534400" cy="1507067"/>
          </a:xfrm>
        </p:spPr>
        <p:txBody>
          <a:bodyPr/>
          <a:lstStyle/>
          <a:p>
            <a:pPr algn="ctr"/>
            <a:r>
              <a:rPr lang="en-US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endParaRPr lang="en-IN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5A6AAE8-79E1-458F-9EC6-295692BE84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382" y="1450108"/>
            <a:ext cx="10985817" cy="4875232"/>
          </a:xfr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4857A535-81F5-45E8-97F7-D54B9F836A48}"/>
              </a:ext>
            </a:extLst>
          </p:cNvPr>
          <p:cNvSpPr/>
          <p:nvPr/>
        </p:nvSpPr>
        <p:spPr>
          <a:xfrm>
            <a:off x="4571999" y="2272144"/>
            <a:ext cx="498764" cy="212437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75FFDB6-FDB7-40C4-A5E2-D48272F42DD2}"/>
              </a:ext>
            </a:extLst>
          </p:cNvPr>
          <p:cNvSpPr/>
          <p:nvPr/>
        </p:nvSpPr>
        <p:spPr>
          <a:xfrm>
            <a:off x="4571999" y="2904835"/>
            <a:ext cx="498764" cy="212437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E2EC442-2C67-4002-BA6D-EBACD65C2FD1}"/>
              </a:ext>
            </a:extLst>
          </p:cNvPr>
          <p:cNvSpPr/>
          <p:nvPr/>
        </p:nvSpPr>
        <p:spPr>
          <a:xfrm>
            <a:off x="4571999" y="2602343"/>
            <a:ext cx="498764" cy="212437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81A5DA0-3555-467F-B093-084C521D83AC}"/>
              </a:ext>
            </a:extLst>
          </p:cNvPr>
          <p:cNvSpPr/>
          <p:nvPr/>
        </p:nvSpPr>
        <p:spPr>
          <a:xfrm>
            <a:off x="4571999" y="3230417"/>
            <a:ext cx="498764" cy="184727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05554BD-BFE3-4DC0-9D69-DE7A5A480F4F}"/>
              </a:ext>
            </a:extLst>
          </p:cNvPr>
          <p:cNvSpPr/>
          <p:nvPr/>
        </p:nvSpPr>
        <p:spPr>
          <a:xfrm>
            <a:off x="5310908" y="3211941"/>
            <a:ext cx="498764" cy="212437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3B475EE-D40C-4334-863C-7B65F0160B2D}"/>
              </a:ext>
            </a:extLst>
          </p:cNvPr>
          <p:cNvSpPr/>
          <p:nvPr/>
        </p:nvSpPr>
        <p:spPr>
          <a:xfrm>
            <a:off x="6049818" y="3211941"/>
            <a:ext cx="498764" cy="212437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95734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9C2BD-017F-4401-9D48-21AABA059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5492" y="-130850"/>
            <a:ext cx="8534400" cy="1507067"/>
          </a:xfrm>
        </p:spPr>
        <p:txBody>
          <a:bodyPr/>
          <a:lstStyle/>
          <a:p>
            <a:pPr algn="ctr"/>
            <a:r>
              <a:rPr lang="en-US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endParaRPr lang="en-IN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AF33810-A05D-42A9-A708-1E5D3E43D5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8981" y="1887953"/>
            <a:ext cx="2863273" cy="303625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74FB701-F8C7-4444-AE63-83D27E3DCF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745" y="1851517"/>
            <a:ext cx="3371273" cy="294690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DE0F5B9-1889-4D8F-9D97-8D689E923A4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65" t="3501" r="30403"/>
          <a:stretch/>
        </p:blipFill>
        <p:spPr>
          <a:xfrm>
            <a:off x="4410363" y="1850637"/>
            <a:ext cx="3371273" cy="306149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D302384-45D2-4EAB-BB60-B1164EAA5DE7}"/>
              </a:ext>
            </a:extLst>
          </p:cNvPr>
          <p:cNvSpPr txBox="1"/>
          <p:nvPr/>
        </p:nvSpPr>
        <p:spPr>
          <a:xfrm>
            <a:off x="715817" y="5320145"/>
            <a:ext cx="2623127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START POINT</a:t>
            </a:r>
            <a:endParaRPr lang="en-IN" u="sng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A0DE5DB-E962-4833-9952-9E0AE4C19FCD}"/>
              </a:ext>
            </a:extLst>
          </p:cNvPr>
          <p:cNvSpPr txBox="1"/>
          <p:nvPr/>
        </p:nvSpPr>
        <p:spPr>
          <a:xfrm>
            <a:off x="4784435" y="5320145"/>
            <a:ext cx="2623127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FAIL POINT</a:t>
            </a:r>
            <a:endParaRPr lang="en-IN" u="sng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386A11-55C6-40AE-93A7-F2DD88FF5FF7}"/>
              </a:ext>
            </a:extLst>
          </p:cNvPr>
          <p:cNvSpPr txBox="1"/>
          <p:nvPr/>
        </p:nvSpPr>
        <p:spPr>
          <a:xfrm>
            <a:off x="8599053" y="5320145"/>
            <a:ext cx="2623127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FINISH POINT</a:t>
            </a:r>
            <a:endParaRPr lang="en-IN" u="sng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24936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841B7E3-84CD-47AD-BABF-6E071A7C95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117337" y="546187"/>
            <a:ext cx="6534925" cy="4971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3683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12060-7E53-4B57-B2F2-3963E03F7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7145"/>
            <a:ext cx="12192000" cy="879764"/>
          </a:xfrm>
        </p:spPr>
        <p:txBody>
          <a:bodyPr>
            <a:normAutofit/>
          </a:bodyPr>
          <a:lstStyle/>
          <a:p>
            <a:pPr algn="ctr"/>
            <a:r>
              <a:rPr lang="en-US" sz="40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en-IN" sz="40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BEC418-3BB2-44E4-BA6A-26D1E1E1D3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38128" y="1484744"/>
            <a:ext cx="10018713" cy="3124201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Components Used.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Inputs.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Outputs.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Code Working.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Results.</a:t>
            </a: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54322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0BEB6-7D97-4B96-A926-E0AD06729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794" y="312496"/>
            <a:ext cx="8534400" cy="1507067"/>
          </a:xfrm>
        </p:spPr>
        <p:txBody>
          <a:bodyPr/>
          <a:lstStyle/>
          <a:p>
            <a:pPr algn="ctr"/>
            <a:r>
              <a:rPr lang="en-US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Components Used.</a:t>
            </a:r>
            <a:endParaRPr lang="en-IN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A442F5-F782-4B08-B511-8757E4C261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5812" y="1621366"/>
            <a:ext cx="8534400" cy="3615267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Arduino UNO.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Sensor shield(SST technologies).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Buzzer, RGB light.</a:t>
            </a:r>
          </a:p>
          <a:p>
            <a:pPr marL="457200" indent="-457200">
              <a:buFont typeface="+mj-lt"/>
              <a:buAutoNum type="arabicPeriod" startAt="3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Jumper wires.</a:t>
            </a:r>
          </a:p>
          <a:p>
            <a:pPr marL="457200" indent="-457200">
              <a:buFont typeface="+mj-lt"/>
              <a:buAutoNum type="arabicPeriod" startAt="3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2sq,6sq-mm Wires.</a:t>
            </a:r>
          </a:p>
          <a:p>
            <a:pPr marL="457200" indent="-457200">
              <a:buFont typeface="+mj-lt"/>
              <a:buAutoNum type="arabicPeriod" startAt="3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 startAt="3"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694577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832C28-0276-449C-A5B4-6A87EF319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325417"/>
          </a:xfrm>
        </p:spPr>
        <p:txBody>
          <a:bodyPr>
            <a:normAutofit/>
          </a:bodyPr>
          <a:lstStyle/>
          <a:p>
            <a:pPr algn="ctr"/>
            <a:r>
              <a:rPr lang="en-US" sz="40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INPUTS</a:t>
            </a:r>
            <a:endParaRPr lang="en-IN" sz="40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8EC891-9C75-49B0-B8BB-867C4DFA5F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6643" y="2011217"/>
            <a:ext cx="10018713" cy="2835565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6sq-mm Stand (6 as START, 7 as FAIL, 8 as END).</a:t>
            </a: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2sq-mm handle(GND).</a:t>
            </a:r>
          </a:p>
          <a:p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45344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832C28-0276-449C-A5B4-6A87EF319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89545"/>
          </a:xfrm>
        </p:spPr>
        <p:txBody>
          <a:bodyPr>
            <a:normAutofit/>
          </a:bodyPr>
          <a:lstStyle/>
          <a:p>
            <a:pPr algn="ctr"/>
            <a:r>
              <a:rPr lang="en-US" sz="40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OUTPUTS</a:t>
            </a:r>
            <a:endParaRPr lang="en-IN" sz="40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8EC891-9C75-49B0-B8BB-867C4DFA5F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0346" y="2011217"/>
            <a:ext cx="10018713" cy="2835565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RGB light (9,10,11).</a:t>
            </a: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Buzzer (3).</a:t>
            </a:r>
          </a:p>
        </p:txBody>
      </p:sp>
    </p:spTree>
    <p:extLst>
      <p:ext uri="{BB962C8B-B14F-4D97-AF65-F5344CB8AC3E}">
        <p14:creationId xmlns:p14="http://schemas.microsoft.com/office/powerpoint/2010/main" val="4286370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4E7A7-AE11-43E9-8E53-9219C809B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2093" y="0"/>
            <a:ext cx="10018713" cy="1237673"/>
          </a:xfrm>
        </p:spPr>
        <p:txBody>
          <a:bodyPr>
            <a:normAutofit/>
          </a:bodyPr>
          <a:lstStyle/>
          <a:p>
            <a:pPr algn="ctr"/>
            <a:r>
              <a:rPr lang="en-US" sz="40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CODE WORKING</a:t>
            </a:r>
            <a:endParaRPr lang="en-IN" sz="40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FA289B-0A2B-4528-BB92-1CE16E90F9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6313" y="1160549"/>
            <a:ext cx="9072996" cy="5305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1316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4E7A7-AE11-43E9-8E53-9219C809B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2093" y="0"/>
            <a:ext cx="10018713" cy="1237673"/>
          </a:xfrm>
        </p:spPr>
        <p:txBody>
          <a:bodyPr>
            <a:normAutofit/>
          </a:bodyPr>
          <a:lstStyle/>
          <a:p>
            <a:pPr algn="ctr"/>
            <a:r>
              <a:rPr lang="en-US" sz="40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CODE WORKING</a:t>
            </a:r>
            <a:endParaRPr lang="en-IN" sz="40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5909F9-9B42-453C-81D2-C14FFE8CA4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5905" y="957811"/>
            <a:ext cx="6051088" cy="5699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5821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4E7A7-AE11-43E9-8E53-9219C809B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2093" y="0"/>
            <a:ext cx="10018713" cy="1237673"/>
          </a:xfrm>
        </p:spPr>
        <p:txBody>
          <a:bodyPr>
            <a:normAutofit/>
          </a:bodyPr>
          <a:lstStyle/>
          <a:p>
            <a:pPr algn="ctr"/>
            <a:r>
              <a:rPr lang="en-US" sz="40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CODE WORKING</a:t>
            </a:r>
            <a:endParaRPr lang="en-IN" sz="40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392EF6-B468-4E2B-98B5-91F89A18E3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0804" y="946495"/>
            <a:ext cx="7630391" cy="5607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3922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4E7A7-AE11-43E9-8E53-9219C809B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0421" y="-129309"/>
            <a:ext cx="10018713" cy="1237673"/>
          </a:xfrm>
        </p:spPr>
        <p:txBody>
          <a:bodyPr>
            <a:normAutofit/>
          </a:bodyPr>
          <a:lstStyle/>
          <a:p>
            <a:pPr algn="ctr"/>
            <a:r>
              <a:rPr lang="en-US" sz="40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CODE WORKING</a:t>
            </a:r>
            <a:endParaRPr lang="en-IN" sz="40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B199BF-81E3-4537-9642-993F4B7504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5847" y="855584"/>
            <a:ext cx="6600305" cy="5900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793488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77</TotalTime>
  <Words>110</Words>
  <Application>Microsoft Office PowerPoint</Application>
  <PresentationFormat>Widescreen</PresentationFormat>
  <Paragraphs>33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Algerian</vt:lpstr>
      <vt:lpstr>Century Gothic</vt:lpstr>
      <vt:lpstr>Times New Roman</vt:lpstr>
      <vt:lpstr>Wingdings</vt:lpstr>
      <vt:lpstr>Wingdings 3</vt:lpstr>
      <vt:lpstr>Slice</vt:lpstr>
      <vt:lpstr>AUTOMATION &amp; IOT</vt:lpstr>
      <vt:lpstr>Contents</vt:lpstr>
      <vt:lpstr> Components Used.</vt:lpstr>
      <vt:lpstr>INPUTS</vt:lpstr>
      <vt:lpstr>OUTPUTS</vt:lpstr>
      <vt:lpstr>CODE WORKING</vt:lpstr>
      <vt:lpstr>CODE WORKING</vt:lpstr>
      <vt:lpstr>CODE WORKING</vt:lpstr>
      <vt:lpstr>CODE WORKING</vt:lpstr>
      <vt:lpstr>RESULTS</vt:lpstr>
      <vt:lpstr>RESULTS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AUTOMATION &amp; IOT</dc:title>
  <dc:creator>Harsha N</dc:creator>
  <cp:lastModifiedBy>Lingala Chandra Sekhar Reddy</cp:lastModifiedBy>
  <cp:revision>20</cp:revision>
  <dcterms:created xsi:type="dcterms:W3CDTF">2022-06-12T12:11:30Z</dcterms:created>
  <dcterms:modified xsi:type="dcterms:W3CDTF">2023-09-17T16:31:45Z</dcterms:modified>
</cp:coreProperties>
</file>

<file path=docProps/thumbnail.jpeg>
</file>